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94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8BB15-767F-42B4-97AB-D63FD94434A0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79ED6-CCA3-4D1A-85F3-BB1E996E6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98853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8BB15-767F-42B4-97AB-D63FD94434A0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79ED6-CCA3-4D1A-85F3-BB1E996E6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65606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8BB15-767F-42B4-97AB-D63FD94434A0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79ED6-CCA3-4D1A-85F3-BB1E996E6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851973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8BB15-767F-42B4-97AB-D63FD94434A0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79ED6-CCA3-4D1A-85F3-BB1E996E6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6378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8BB15-767F-42B4-97AB-D63FD94434A0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79ED6-CCA3-4D1A-85F3-BB1E996E6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14625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8BB15-767F-42B4-97AB-D63FD94434A0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79ED6-CCA3-4D1A-85F3-BB1E996E6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49679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8BB15-767F-42B4-97AB-D63FD94434A0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79ED6-CCA3-4D1A-85F3-BB1E996E6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80315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8BB15-767F-42B4-97AB-D63FD94434A0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79ED6-CCA3-4D1A-85F3-BB1E996E6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5118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8BB15-767F-42B4-97AB-D63FD94434A0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79ED6-CCA3-4D1A-85F3-BB1E996E6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92913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8BB15-767F-42B4-97AB-D63FD94434A0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79ED6-CCA3-4D1A-85F3-BB1E996E6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29634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8BB15-767F-42B4-97AB-D63FD94434A0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79ED6-CCA3-4D1A-85F3-BB1E996E6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52031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8BB15-767F-42B4-97AB-D63FD94434A0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79ED6-CCA3-4D1A-85F3-BB1E996E6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65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i.huffpost.com/gen/1141004/thumbs/o-BRIGHTEN-WHITES-faceboo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616" y="0"/>
            <a:ext cx="91806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2901" y="76200"/>
            <a:ext cx="7772400" cy="1470025"/>
          </a:xfrm>
        </p:spPr>
        <p:txBody>
          <a:bodyPr/>
          <a:lstStyle/>
          <a:p>
            <a:pPr algn="r"/>
            <a:r>
              <a:rPr lang="en-US" dirty="0" smtClean="0">
                <a:solidFill>
                  <a:schemeClr val="bg1"/>
                </a:solidFill>
              </a:rPr>
              <a:t>Dressed To Meet Christ: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Proper Attire For The New Self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2617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endulumswing.files.wordpress.com/2011/01/superspre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88" y="25065"/>
            <a:ext cx="9173688" cy="683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chemeClr val="bg1"/>
                </a:solidFill>
              </a:rPr>
              <a:t>Clothes Of The New Self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4493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endulumswing.files.wordpress.com/2011/01/superspread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88" y="25065"/>
            <a:ext cx="9173688" cy="683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Clothes Of The New Self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458200" cy="4525963"/>
          </a:xfrm>
        </p:spPr>
        <p:txBody>
          <a:bodyPr/>
          <a:lstStyle/>
          <a:p>
            <a:r>
              <a:rPr lang="en-US" b="1" dirty="0" smtClean="0"/>
              <a:t>Compassionate Hearts</a:t>
            </a:r>
          </a:p>
          <a:p>
            <a:pPr lvl="1"/>
            <a:r>
              <a:rPr lang="en-US" dirty="0" smtClean="0"/>
              <a:t>Sensitivity to the needs of others</a:t>
            </a:r>
          </a:p>
          <a:p>
            <a:pPr lvl="1"/>
            <a:r>
              <a:rPr lang="en-US" b="1" dirty="0" smtClean="0"/>
              <a:t>Actively</a:t>
            </a:r>
            <a:r>
              <a:rPr lang="en-US" dirty="0" smtClean="0"/>
              <a:t> looking for situation in need of compassion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0"/>
            <a:ext cx="8458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>
                <a:solidFill>
                  <a:srgbClr val="C00000"/>
                </a:solidFill>
              </a:rPr>
              <a:t>And a leper came to him, imploring him, and kneeling said to him, “If you will, you can make me clean.” </a:t>
            </a:r>
            <a:r>
              <a:rPr lang="en-US" sz="3200" baseline="30000" dirty="0" smtClean="0">
                <a:solidFill>
                  <a:srgbClr val="C00000"/>
                </a:solidFill>
              </a:rPr>
              <a:t> </a:t>
            </a:r>
            <a:r>
              <a:rPr lang="en-US" sz="3200" dirty="0" smtClean="0">
                <a:solidFill>
                  <a:srgbClr val="C00000"/>
                </a:solidFill>
              </a:rPr>
              <a:t>Moved with pity, he stretched out his hand and touched him and said to him, “I will; be clean.” </a:t>
            </a:r>
            <a:r>
              <a:rPr lang="en-US" sz="3200" baseline="30000" dirty="0" smtClean="0">
                <a:solidFill>
                  <a:srgbClr val="C00000"/>
                </a:solidFill>
              </a:rPr>
              <a:t> </a:t>
            </a:r>
            <a:r>
              <a:rPr lang="en-US" sz="3200" dirty="0" smtClean="0">
                <a:solidFill>
                  <a:srgbClr val="C00000"/>
                </a:solidFill>
              </a:rPr>
              <a:t>And immediately the leprosy left him, and he was made clean – Mark 1:40-42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0563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endulumswing.files.wordpress.com/2011/01/superspread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88" y="25065"/>
            <a:ext cx="9173688" cy="683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Clothes Of The New Self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458200" cy="4525963"/>
          </a:xfrm>
        </p:spPr>
        <p:txBody>
          <a:bodyPr/>
          <a:lstStyle/>
          <a:p>
            <a:r>
              <a:rPr lang="en-US" b="1" dirty="0" smtClean="0"/>
              <a:t>Compassionate Hearts</a:t>
            </a:r>
          </a:p>
          <a:p>
            <a:pPr lvl="1"/>
            <a:r>
              <a:rPr lang="en-US" dirty="0" smtClean="0"/>
              <a:t>Sensitivity to the needs of others</a:t>
            </a:r>
          </a:p>
          <a:p>
            <a:pPr lvl="1"/>
            <a:r>
              <a:rPr lang="en-US" b="1" dirty="0" smtClean="0"/>
              <a:t>Actively</a:t>
            </a:r>
            <a:r>
              <a:rPr lang="en-US" dirty="0" smtClean="0"/>
              <a:t> looking for situation in need of compassion</a:t>
            </a:r>
          </a:p>
          <a:p>
            <a:pPr lvl="1"/>
            <a:r>
              <a:rPr lang="en-US" dirty="0" smtClean="0"/>
              <a:t>Members of this congregation need compassion</a:t>
            </a:r>
          </a:p>
          <a:p>
            <a:pPr lvl="2"/>
            <a:r>
              <a:rPr lang="en-US" sz="2800" dirty="0" smtClean="0"/>
              <a:t>Often make excuses:</a:t>
            </a:r>
          </a:p>
          <a:p>
            <a:pPr lvl="3"/>
            <a:r>
              <a:rPr lang="en-US" sz="2400" dirty="0" smtClean="0"/>
              <a:t>“I don’t want to pry”</a:t>
            </a:r>
          </a:p>
          <a:p>
            <a:pPr lvl="3"/>
            <a:r>
              <a:rPr lang="en-US" sz="2400" dirty="0" smtClean="0"/>
              <a:t>“Its none of my business”</a:t>
            </a:r>
          </a:p>
          <a:p>
            <a:pPr lvl="3"/>
            <a:r>
              <a:rPr lang="en-US" sz="2400" dirty="0" smtClean="0"/>
              <a:t>“We all have problems”</a:t>
            </a:r>
          </a:p>
          <a:p>
            <a:pPr lvl="3"/>
            <a:r>
              <a:rPr lang="en-US" sz="2400" dirty="0" smtClean="0"/>
              <a:t>“I’ve got too many responsibilities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562600" y="4038600"/>
            <a:ext cx="297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Does This Sound Like Jesus?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6356604" y="4992707"/>
            <a:ext cx="978408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288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endulumswing.files.wordpress.com/2011/01/superspread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88" y="25065"/>
            <a:ext cx="9173688" cy="683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Clothes Of The New Self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610600" cy="4525963"/>
          </a:xfrm>
        </p:spPr>
        <p:txBody>
          <a:bodyPr/>
          <a:lstStyle/>
          <a:p>
            <a:r>
              <a:rPr lang="en-US" b="1" dirty="0" smtClean="0"/>
              <a:t>Kindness</a:t>
            </a:r>
          </a:p>
          <a:p>
            <a:pPr lvl="1"/>
            <a:r>
              <a:rPr lang="en-US" dirty="0" smtClean="0"/>
              <a:t>Goodness of heart with a gentle, gracious disposition</a:t>
            </a:r>
          </a:p>
          <a:p>
            <a:pPr lvl="1"/>
            <a:r>
              <a:rPr lang="en-US" dirty="0" smtClean="0"/>
              <a:t>Shown to everyone</a:t>
            </a:r>
          </a:p>
          <a:p>
            <a:pPr lvl="1"/>
            <a:r>
              <a:rPr lang="en-US" dirty="0" smtClean="0"/>
              <a:t>Real test is with the ungenerous/vindictive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0187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When Israel was a child, I loved him and out of Egypt I called my son.</a:t>
            </a:r>
            <a:r>
              <a:rPr lang="en-US" baseline="30000" dirty="0" smtClean="0">
                <a:solidFill>
                  <a:schemeClr val="bg1"/>
                </a:solidFill>
              </a:rPr>
              <a:t> </a:t>
            </a:r>
            <a:r>
              <a:rPr lang="en-US" dirty="0" smtClean="0">
                <a:solidFill>
                  <a:schemeClr val="bg1"/>
                </a:solidFill>
              </a:rPr>
              <a:t>The more they were called,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the more they went away; they kept sacrificing to the </a:t>
            </a:r>
            <a:r>
              <a:rPr lang="en-US" dirty="0" err="1" smtClean="0">
                <a:solidFill>
                  <a:schemeClr val="bg1"/>
                </a:solidFill>
              </a:rPr>
              <a:t>Baals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and burning offerings to idols.</a:t>
            </a:r>
            <a:r>
              <a:rPr lang="en-US" baseline="30000" dirty="0" smtClean="0">
                <a:solidFill>
                  <a:schemeClr val="bg1"/>
                </a:solidFill>
              </a:rPr>
              <a:t> </a:t>
            </a:r>
            <a:r>
              <a:rPr lang="en-US" dirty="0" smtClean="0">
                <a:solidFill>
                  <a:schemeClr val="bg1"/>
                </a:solidFill>
              </a:rPr>
              <a:t>Yet it was I who taught Ephraim to walk; I took them up by their arms,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but they did not know that I healed them. I led them with cords of kindness,</a:t>
            </a:r>
            <a:r>
              <a:rPr lang="en-US" baseline="30000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with the bands of love, and I became to them as one who eases the yoke on their jaws,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and I bent down to them and fed them. – Hosea 11:1-4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4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endulumswing.files.wordpress.com/2011/01/superspread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88" y="25065"/>
            <a:ext cx="9173688" cy="683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Clothes Of The New Self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610600" cy="4525963"/>
          </a:xfrm>
        </p:spPr>
        <p:txBody>
          <a:bodyPr/>
          <a:lstStyle/>
          <a:p>
            <a:r>
              <a:rPr lang="en-US" b="1" dirty="0" smtClean="0"/>
              <a:t>Kindness</a:t>
            </a:r>
          </a:p>
          <a:p>
            <a:pPr lvl="1"/>
            <a:r>
              <a:rPr lang="en-US" dirty="0" smtClean="0"/>
              <a:t>Stark difference with “dirty clothes” (verse 8)</a:t>
            </a:r>
          </a:p>
          <a:p>
            <a:pPr lvl="1"/>
            <a:r>
              <a:rPr lang="en-US" dirty="0" smtClean="0"/>
              <a:t>Not a natural disposition – it is learned in Christ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963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endulumswing.files.wordpress.com/2011/01/superspread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88" y="25065"/>
            <a:ext cx="9173688" cy="683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Clothes Of The New Self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610600" cy="4525963"/>
          </a:xfrm>
        </p:spPr>
        <p:txBody>
          <a:bodyPr/>
          <a:lstStyle/>
          <a:p>
            <a:r>
              <a:rPr lang="en-US" b="1" dirty="0" smtClean="0"/>
              <a:t>Humility</a:t>
            </a:r>
          </a:p>
          <a:p>
            <a:pPr lvl="1"/>
            <a:r>
              <a:rPr lang="en-US" dirty="0" smtClean="0"/>
              <a:t>Christ-like attitude toward self</a:t>
            </a:r>
          </a:p>
          <a:p>
            <a:pPr lvl="1"/>
            <a:r>
              <a:rPr lang="en-US" dirty="0" smtClean="0"/>
              <a:t>Recognizing one’s “littleness”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3733623"/>
            <a:ext cx="86868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solidFill>
                  <a:srgbClr val="C00000"/>
                </a:solidFill>
              </a:rPr>
              <a:t>Then Saul said to David, “Here is my elder daughter </a:t>
            </a:r>
            <a:r>
              <a:rPr lang="en-US" sz="2800" dirty="0" err="1" smtClean="0">
                <a:solidFill>
                  <a:srgbClr val="C00000"/>
                </a:solidFill>
              </a:rPr>
              <a:t>Merab</a:t>
            </a:r>
            <a:r>
              <a:rPr lang="en-US" sz="2800" dirty="0" smtClean="0">
                <a:solidFill>
                  <a:srgbClr val="C00000"/>
                </a:solidFill>
              </a:rPr>
              <a:t>. I will give her to you for a wife. Only be valiant for me and fight the </a:t>
            </a:r>
            <a:r>
              <a:rPr lang="en-US" sz="2800" cap="small" dirty="0" smtClean="0">
                <a:solidFill>
                  <a:srgbClr val="C00000"/>
                </a:solidFill>
                <a:effectLst/>
              </a:rPr>
              <a:t>Lord</a:t>
            </a:r>
            <a:r>
              <a:rPr lang="en-US" sz="2800" dirty="0" smtClean="0">
                <a:solidFill>
                  <a:srgbClr val="C00000"/>
                </a:solidFill>
              </a:rPr>
              <a:t>'s battles.” For Saul thought, “Let not my hand be against him, but let the hand of the Philistines be against him.” </a:t>
            </a:r>
            <a:r>
              <a:rPr lang="en-US" sz="2800" baseline="30000" dirty="0" smtClean="0">
                <a:solidFill>
                  <a:srgbClr val="C00000"/>
                </a:solidFill>
              </a:rPr>
              <a:t> </a:t>
            </a:r>
            <a:r>
              <a:rPr lang="en-US" sz="2800" dirty="0" smtClean="0">
                <a:solidFill>
                  <a:srgbClr val="C00000"/>
                </a:solidFill>
              </a:rPr>
              <a:t>And David said to Saul, “Who am I, and who are my relatives, my father's clan in Israel, that I should be son-in-law to the king?” – I Samuel 18:17-18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7913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endulumswing.files.wordpress.com/2011/01/superspread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88" y="25065"/>
            <a:ext cx="9173688" cy="683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Clothes Of The New Self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610600" cy="4525963"/>
          </a:xfrm>
        </p:spPr>
        <p:txBody>
          <a:bodyPr/>
          <a:lstStyle/>
          <a:p>
            <a:r>
              <a:rPr lang="en-US" b="1" dirty="0" smtClean="0"/>
              <a:t>Humility</a:t>
            </a:r>
          </a:p>
          <a:p>
            <a:pPr lvl="1"/>
            <a:r>
              <a:rPr lang="en-US" dirty="0" smtClean="0"/>
              <a:t>Christ-like attitude toward self</a:t>
            </a:r>
          </a:p>
          <a:p>
            <a:pPr lvl="1"/>
            <a:r>
              <a:rPr lang="en-US" dirty="0" smtClean="0"/>
              <a:t>Recognizing one’s “littleness”</a:t>
            </a:r>
          </a:p>
          <a:p>
            <a:pPr lvl="1"/>
            <a:r>
              <a:rPr lang="en-US" dirty="0" smtClean="0"/>
              <a:t>Recognizes God will take care of vindication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1886" y="4267200"/>
            <a:ext cx="86868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00" dirty="0" smtClean="0">
                <a:solidFill>
                  <a:srgbClr val="C00000"/>
                </a:solidFill>
              </a:rPr>
              <a:t>Beloved, never avenge yourselves, but leave it</a:t>
            </a:r>
            <a:r>
              <a:rPr lang="en-US" sz="2600" baseline="30000" dirty="0">
                <a:solidFill>
                  <a:srgbClr val="C00000"/>
                </a:solidFill>
              </a:rPr>
              <a:t> </a:t>
            </a:r>
            <a:r>
              <a:rPr lang="en-US" sz="2600" dirty="0" smtClean="0">
                <a:solidFill>
                  <a:srgbClr val="C00000"/>
                </a:solidFill>
              </a:rPr>
              <a:t> to the wrath of God, for it is written, “Vengeance is mine, I will repay, says the Lord.” To the contrary, “if your enemy is hungry, feed him; if he is thirsty, give him something to drink; for by so doing you will heap burning coals on his head.” Do not be overcome by evil, but overcome evil with good. – Romans 12:19-21</a:t>
            </a:r>
            <a:endParaRPr lang="en-US" sz="2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7285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endulumswing.files.wordpress.com/2011/01/superspread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88" y="25065"/>
            <a:ext cx="9173688" cy="683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Clothes Of The New Self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610600" cy="4525963"/>
          </a:xfrm>
        </p:spPr>
        <p:txBody>
          <a:bodyPr/>
          <a:lstStyle/>
          <a:p>
            <a:r>
              <a:rPr lang="en-US" b="1" dirty="0" smtClean="0"/>
              <a:t>Meekness</a:t>
            </a:r>
          </a:p>
          <a:p>
            <a:pPr lvl="1"/>
            <a:r>
              <a:rPr lang="en-US" dirty="0" smtClean="0"/>
              <a:t>Gentleness exercised on others due to humility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43200" y="2971800"/>
            <a:ext cx="3505200" cy="35394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“The temper or spirit in which we accept God’s dealings with us as good and therefore without disputing or resisting.” </a:t>
            </a:r>
            <a:r>
              <a:rPr lang="en-US" sz="2000" dirty="0" smtClean="0"/>
              <a:t>W.E. Vine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2735474"/>
            <a:ext cx="25146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Moses</a:t>
            </a:r>
          </a:p>
          <a:p>
            <a:r>
              <a:rPr lang="en-US" sz="2800" dirty="0" smtClean="0"/>
              <a:t>Now the man Moses was very meek, more than all people who were on the face of the earth.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477000" y="2725578"/>
            <a:ext cx="2514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Christ</a:t>
            </a:r>
          </a:p>
          <a:p>
            <a:r>
              <a:rPr lang="en-US" sz="2800" dirty="0" smtClean="0"/>
              <a:t>Take my yoke upon you, and learn from me, for I am gentle and lowly in heart, and you will find rest for your souls.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308498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endulumswing.files.wordpress.com/2011/01/superspread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88" y="25065"/>
            <a:ext cx="9173688" cy="683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Clothes Of The New Self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610600" cy="4525963"/>
          </a:xfrm>
        </p:spPr>
        <p:txBody>
          <a:bodyPr/>
          <a:lstStyle/>
          <a:p>
            <a:r>
              <a:rPr lang="en-US" b="1" dirty="0" smtClean="0"/>
              <a:t>Patience</a:t>
            </a:r>
          </a:p>
          <a:p>
            <a:pPr lvl="1"/>
            <a:r>
              <a:rPr lang="en-US" dirty="0" smtClean="0"/>
              <a:t>Cumulative effect of all these qualities in our lives</a:t>
            </a:r>
          </a:p>
          <a:p>
            <a:pPr lvl="1"/>
            <a:r>
              <a:rPr lang="en-US" dirty="0" smtClean="0"/>
              <a:t>No good to say “I wish I was more patient”</a:t>
            </a:r>
          </a:p>
          <a:p>
            <a:pPr lvl="2"/>
            <a:r>
              <a:rPr lang="en-US" dirty="0" smtClean="0"/>
              <a:t>Will not happen without “a change of wardrobe!”</a:t>
            </a:r>
          </a:p>
          <a:p>
            <a:pPr lvl="1"/>
            <a:r>
              <a:rPr lang="en-US" dirty="0" smtClean="0"/>
              <a:t>Serves to help deal with resentment/anger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9167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holdtotruth.files.wordpress.com/2013/12/20-vallotton-03-one-another-s-burden-4-7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648200"/>
            <a:ext cx="9067800" cy="233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of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We Bear With One Another</a:t>
            </a:r>
          </a:p>
          <a:p>
            <a:pPr lvl="1"/>
            <a:r>
              <a:rPr lang="en-US" dirty="0" smtClean="0"/>
              <a:t>We do not hesitate to help another</a:t>
            </a:r>
          </a:p>
          <a:p>
            <a:pPr lvl="1"/>
            <a:r>
              <a:rPr lang="en-US" dirty="0" smtClean="0"/>
              <a:t>We tolerate one another’s “quirks”</a:t>
            </a:r>
          </a:p>
          <a:p>
            <a:r>
              <a:rPr lang="en-US" b="1" dirty="0" smtClean="0"/>
              <a:t>We Forgive One Another</a:t>
            </a:r>
          </a:p>
          <a:p>
            <a:pPr lvl="1"/>
            <a:r>
              <a:rPr lang="en-US" dirty="0" smtClean="0"/>
              <a:t>No room left for an unforgiving spirit</a:t>
            </a:r>
          </a:p>
          <a:p>
            <a:pPr lvl="1"/>
            <a:r>
              <a:rPr lang="en-US" dirty="0" smtClean="0"/>
              <a:t>We wear the clothing of Christ!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9788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4564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Bound Together By Love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Love that desires the best for another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Love that mimics that of God Himself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3314" name="Picture 2" descr="http://2.bp.blogspot.com/_n4KWq1UQtXU/TGQzWMVvdNI/AAAAAAAAF7s/FCWw58CxpiY/s1600/love+in+sno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7108"/>
            <a:ext cx="9144000" cy="3628535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83698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2956</TotalTime>
  <Words>565</Words>
  <Application>Microsoft Office PowerPoint</Application>
  <PresentationFormat>On-screen Show (4:3)</PresentationFormat>
  <Paragraphs>63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Dressed To Meet Christ: Proper Attire For The New Self</vt:lpstr>
      <vt:lpstr>Clothes Of The New Self</vt:lpstr>
      <vt:lpstr>Clothes Of The New Self</vt:lpstr>
      <vt:lpstr>Clothes Of The New Self</vt:lpstr>
      <vt:lpstr>Clothes Of The New Self</vt:lpstr>
      <vt:lpstr>PowerPoint Presentation</vt:lpstr>
      <vt:lpstr>Clothes Of The New Self</vt:lpstr>
      <vt:lpstr>Clothes Of The New Self</vt:lpstr>
      <vt:lpstr>Clothes Of The New Self</vt:lpstr>
      <vt:lpstr>Clothes Of The New Self</vt:lpstr>
      <vt:lpstr>Clothes Of The New Self</vt:lpstr>
      <vt:lpstr>Proof of Change</vt:lpstr>
      <vt:lpstr>Bound Together By Love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Greg</dc:creator>
  <cp:lastModifiedBy>Greg</cp:lastModifiedBy>
  <cp:revision>9</cp:revision>
  <dcterms:created xsi:type="dcterms:W3CDTF">2015-02-18T19:46:43Z</dcterms:created>
  <dcterms:modified xsi:type="dcterms:W3CDTF">2015-05-16T00:23:38Z</dcterms:modified>
</cp:coreProperties>
</file>